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8696" autoAdjust="0"/>
  </p:normalViewPr>
  <p:slideViewPr>
    <p:cSldViewPr snapToGrid="0" snapToObjects="1">
      <p:cViewPr>
        <p:scale>
          <a:sx n="70" d="100"/>
          <a:sy n="70" d="100"/>
        </p:scale>
        <p:origin x="-2264" y="-80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204CD-D9D8-5F4A-B342-F2D940810CD8}" type="datetimeFigureOut">
              <a:rPr lang="en-US" smtClean="0"/>
              <a:t>25/02/2015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ADCE9-BD2C-9948-B1F4-A4B433C302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6578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204CD-D9D8-5F4A-B342-F2D940810CD8}" type="datetimeFigureOut">
              <a:rPr lang="en-US" smtClean="0"/>
              <a:t>25/02/2015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ADCE9-BD2C-9948-B1F4-A4B433C302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2802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386387" y="396701"/>
            <a:ext cx="1671638" cy="8452203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71475" y="396701"/>
            <a:ext cx="4900613" cy="8452203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204CD-D9D8-5F4A-B342-F2D940810CD8}" type="datetimeFigureOut">
              <a:rPr lang="en-US" smtClean="0"/>
              <a:t>25/02/2015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ADCE9-BD2C-9948-B1F4-A4B433C302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38131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204CD-D9D8-5F4A-B342-F2D940810CD8}" type="datetimeFigureOut">
              <a:rPr lang="en-US" smtClean="0"/>
              <a:t>25/02/2015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ADCE9-BD2C-9948-B1F4-A4B433C302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3624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6365524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204CD-D9D8-5F4A-B342-F2D940810CD8}" type="datetimeFigureOut">
              <a:rPr lang="en-US" smtClean="0"/>
              <a:t>25/02/2015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ADCE9-BD2C-9948-B1F4-A4B433C302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0811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1475" y="2311402"/>
            <a:ext cx="3286125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71900" y="2311402"/>
            <a:ext cx="3286125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204CD-D9D8-5F4A-B342-F2D940810CD8}" type="datetimeFigureOut">
              <a:rPr lang="en-US" smtClean="0"/>
              <a:t>25/02/2015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ADCE9-BD2C-9948-B1F4-A4B433C302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60733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2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2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204CD-D9D8-5F4A-B342-F2D940810CD8}" type="datetimeFigureOut">
              <a:rPr lang="en-US" smtClean="0"/>
              <a:t>25/02/2015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ADCE9-BD2C-9948-B1F4-A4B433C302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9512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204CD-D9D8-5F4A-B342-F2D940810CD8}" type="datetimeFigureOut">
              <a:rPr lang="en-US" smtClean="0"/>
              <a:t>25/02/2015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ADCE9-BD2C-9948-B1F4-A4B433C302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04955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204CD-D9D8-5F4A-B342-F2D940810CD8}" type="datetimeFigureOut">
              <a:rPr lang="en-US" smtClean="0"/>
              <a:t>25/02/2015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ADCE9-BD2C-9948-B1F4-A4B433C302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781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8" y="394408"/>
            <a:ext cx="3833812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072924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204CD-D9D8-5F4A-B342-F2D940810CD8}" type="datetimeFigureOut">
              <a:rPr lang="en-US" smtClean="0"/>
              <a:t>25/02/2015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ADCE9-BD2C-9948-B1F4-A4B433C302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8671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204CD-D9D8-5F4A-B342-F2D940810CD8}" type="datetimeFigureOut">
              <a:rPr lang="en-US" smtClean="0"/>
              <a:t>25/02/2015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ADCE9-BD2C-9948-B1F4-A4B433C302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4967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9181397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B204CD-D9D8-5F4A-B342-F2D940810CD8}" type="datetimeFigureOut">
              <a:rPr lang="en-US" smtClean="0"/>
              <a:t>25/02/2015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9181397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9181397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6ADCE9-BD2C-9948-B1F4-A4B433C302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61294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Relationship Id="rId3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7000">
              <a:schemeClr val="accent3">
                <a:lumMod val="40000"/>
                <a:lumOff val="60000"/>
              </a:schemeClr>
            </a:gs>
            <a:gs pos="100000">
              <a:srgbClr val="FFFFFF"/>
            </a:gs>
          </a:gsLst>
          <a:path path="rect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gavel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079" y="2706137"/>
            <a:ext cx="2074604" cy="1537282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623961" y="155956"/>
            <a:ext cx="579392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Stone Sans Sem ITC TT Semi"/>
              </a:rPr>
              <a:t>Post Fellowship Study Day</a:t>
            </a:r>
          </a:p>
          <a:p>
            <a:pPr algn="ctr"/>
            <a:r>
              <a:rPr lang="en-US" sz="3200" dirty="0" smtClean="0">
                <a:latin typeface="Stone Sans Sem ITC TT Semi"/>
              </a:rPr>
              <a:t>27</a:t>
            </a:r>
            <a:r>
              <a:rPr lang="en-US" sz="3200" baseline="30000" dirty="0" smtClean="0">
                <a:latin typeface="Stone Sans Sem ITC TT Semi"/>
              </a:rPr>
              <a:t>th</a:t>
            </a:r>
            <a:r>
              <a:rPr lang="en-US" sz="3200" dirty="0" smtClean="0">
                <a:latin typeface="Stone Sans Sem ITC TT Semi"/>
              </a:rPr>
              <a:t> March 2015</a:t>
            </a:r>
          </a:p>
          <a:p>
            <a:pPr algn="ctr"/>
            <a:r>
              <a:rPr lang="en-US" sz="3200" dirty="0">
                <a:latin typeface="Stone Sans Sem ITC TT Semi"/>
              </a:rPr>
              <a:t>C</a:t>
            </a:r>
            <a:r>
              <a:rPr lang="en-US" sz="3200" dirty="0" smtClean="0">
                <a:latin typeface="Stone Sans Sem ITC TT Semi"/>
              </a:rPr>
              <a:t>heltenham</a:t>
            </a:r>
            <a:endParaRPr lang="en-US" sz="3200" dirty="0">
              <a:latin typeface="Stone Sans Sem ITC TT Semi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23961" y="1725616"/>
            <a:ext cx="579392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atin typeface="Stone Sans Sem ITC TT Semi"/>
              </a:rPr>
              <a:t>Part 1: Medicine and the Law</a:t>
            </a:r>
          </a:p>
          <a:p>
            <a:pPr algn="ctr"/>
            <a:r>
              <a:rPr lang="en-US" sz="2800" dirty="0" smtClean="0">
                <a:latin typeface="Stone Sans Sem ITC TT Semi"/>
              </a:rPr>
              <a:t>Part 2: Vascular Anaesthesia</a:t>
            </a:r>
            <a:endParaRPr lang="en-US" sz="2800" dirty="0">
              <a:latin typeface="Stone Sans Sem ITC TT Semi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79951" y="4356673"/>
            <a:ext cx="5325953" cy="13593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1000"/>
              </a:spcAft>
            </a:pPr>
            <a:r>
              <a:rPr lang="en-US" sz="2600" dirty="0" err="1" smtClean="0">
                <a:latin typeface="Stone Sans Sem ITC TT Semi"/>
              </a:rPr>
              <a:t>Sandford</a:t>
            </a:r>
            <a:r>
              <a:rPr lang="en-US" sz="2600" dirty="0" smtClean="0">
                <a:latin typeface="Stone Sans Sem ITC TT Semi"/>
              </a:rPr>
              <a:t> Education Centre</a:t>
            </a:r>
          </a:p>
          <a:p>
            <a:pPr algn="ctr"/>
            <a:r>
              <a:rPr lang="en-US" sz="2400" dirty="0" smtClean="0">
                <a:latin typeface="Stone Sans Sem ITC TT Semi"/>
              </a:rPr>
              <a:t>Registration 0930</a:t>
            </a:r>
          </a:p>
          <a:p>
            <a:pPr algn="ctr"/>
            <a:r>
              <a:rPr lang="en-US" sz="2400" dirty="0" smtClean="0">
                <a:latin typeface="Stone Sans Sem ITC TT Semi"/>
              </a:rPr>
              <a:t>Lectures Start 1000</a:t>
            </a:r>
            <a:endParaRPr lang="en-US" sz="2400" dirty="0">
              <a:latin typeface="Stone Sans Sem ITC TT Semi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79951" y="5787903"/>
            <a:ext cx="5325953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Stone Sans Sem ITC TT Semi"/>
              </a:rPr>
              <a:t>Lunch will (hopefully) be provided and we will expect a prompt 4pm finish</a:t>
            </a:r>
            <a:endParaRPr lang="en-US" sz="2400" dirty="0">
              <a:latin typeface="Stone Sans Sem ITC TT Semi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25079" y="7026990"/>
            <a:ext cx="4835698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Stone Sans Sem ITC TT Semi"/>
              </a:rPr>
              <a:t>A timetable and details of lectures will follow but if you would like more information please contact the Cheltenham PFSD </a:t>
            </a:r>
            <a:r>
              <a:rPr lang="en-US" dirty="0" err="1" smtClean="0">
                <a:latin typeface="Stone Sans Sem ITC TT Semi"/>
              </a:rPr>
              <a:t>organisers</a:t>
            </a:r>
            <a:r>
              <a:rPr lang="en-US" dirty="0" smtClean="0">
                <a:latin typeface="Stone Sans Sem ITC TT Semi"/>
              </a:rPr>
              <a:t>:</a:t>
            </a:r>
            <a:endParaRPr lang="en-US" dirty="0" smtClean="0">
              <a:latin typeface="Stone Sans Sem ITC TT Semi"/>
            </a:endParaRPr>
          </a:p>
          <a:p>
            <a:pPr algn="ctr"/>
            <a:endParaRPr lang="en-US" dirty="0" smtClean="0">
              <a:latin typeface="Stone Sans Sem ITC TT Semi"/>
            </a:endParaRPr>
          </a:p>
          <a:p>
            <a:pPr algn="ctr"/>
            <a:r>
              <a:rPr lang="en-US" sz="1600" dirty="0" smtClean="0">
                <a:latin typeface="Stone Sans Sem ITC TT Semi"/>
              </a:rPr>
              <a:t>Tom Knight, Toby Jacobs, Tim </a:t>
            </a:r>
            <a:r>
              <a:rPr lang="en-US" sz="1600" dirty="0" err="1" smtClean="0">
                <a:latin typeface="Stone Sans Sem ITC TT Semi"/>
              </a:rPr>
              <a:t>Cominos</a:t>
            </a:r>
            <a:r>
              <a:rPr lang="en-US" sz="1600" dirty="0" smtClean="0">
                <a:latin typeface="Stone Sans Sem ITC TT Semi"/>
              </a:rPr>
              <a:t>, </a:t>
            </a:r>
            <a:r>
              <a:rPr lang="en-US" sz="1600" dirty="0" smtClean="0">
                <a:latin typeface="Stone Sans Sem ITC TT Semi"/>
              </a:rPr>
              <a:t>Tom Barrett, Stuart </a:t>
            </a:r>
            <a:r>
              <a:rPr lang="en-US" sz="1600" dirty="0" err="1" smtClean="0">
                <a:latin typeface="Stone Sans Sem ITC TT Semi"/>
              </a:rPr>
              <a:t>Younie</a:t>
            </a:r>
            <a:endParaRPr lang="en-US" sz="1600" dirty="0">
              <a:latin typeface="Stone Sans Sem ITC TT Semi"/>
            </a:endParaRPr>
          </a:p>
        </p:txBody>
      </p:sp>
      <p:pic>
        <p:nvPicPr>
          <p:cNvPr id="10" name="Picture 9" descr="veins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3813" y="2706137"/>
            <a:ext cx="2391376" cy="1555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8317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79</Words>
  <Application>Microsoft Macintosh PowerPoint</Application>
  <PresentationFormat>A4 Paper (210x297 mm)</PresentationFormat>
  <Paragraphs>12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Private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Patton</dc:creator>
  <cp:lastModifiedBy>David Patton</cp:lastModifiedBy>
  <cp:revision>5</cp:revision>
  <dcterms:created xsi:type="dcterms:W3CDTF">2015-02-23T16:57:15Z</dcterms:created>
  <dcterms:modified xsi:type="dcterms:W3CDTF">2015-02-25T19:08:58Z</dcterms:modified>
</cp:coreProperties>
</file>